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59" r:id="rId12"/>
    <p:sldId id="267" r:id="rId13"/>
    <p:sldId id="274" r:id="rId14"/>
    <p:sldId id="277" r:id="rId15"/>
    <p:sldId id="262" r:id="rId16"/>
    <p:sldId id="282" r:id="rId17"/>
    <p:sldId id="263" r:id="rId18"/>
    <p:sldId id="275" r:id="rId19"/>
    <p:sldId id="264" r:id="rId20"/>
    <p:sldId id="276" r:id="rId21"/>
    <p:sldId id="266" r:id="rId22"/>
    <p:sldId id="271" r:id="rId23"/>
    <p:sldId id="278" r:id="rId24"/>
    <p:sldId id="272" r:id="rId25"/>
    <p:sldId id="265" r:id="rId26"/>
    <p:sldId id="273" r:id="rId27"/>
    <p:sldId id="279" r:id="rId28"/>
    <p:sldId id="281" r:id="rId29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ACF"/>
    <a:srgbClr val="0DE3E3"/>
    <a:srgbClr val="7ED97A"/>
    <a:srgbClr val="D2D27A"/>
    <a:srgbClr val="065EEB"/>
    <a:srgbClr val="B2E2E2"/>
    <a:srgbClr val="66C2A4"/>
    <a:srgbClr val="E7E6E6"/>
    <a:srgbClr val="BAE3D6"/>
    <a:srgbClr val="23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1728" y="6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microsoft.com/office/2007/relationships/hdphoto" Target="../media/hdphoto4.wdp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microsoft.com/office/2007/relationships/hdphoto" Target="../media/hdphoto3.wdp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34537" y="5605299"/>
            <a:ext cx="18488925" cy="9158916"/>
            <a:chOff x="3488371" y="5605299"/>
            <a:chExt cx="14666017" cy="75173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35" b="7556"/>
            <a:stretch/>
          </p:blipFill>
          <p:spPr>
            <a:xfrm>
              <a:off x="9918938" y="9277447"/>
              <a:ext cx="5114694" cy="384519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86" b="7919"/>
            <a:stretch/>
          </p:blipFill>
          <p:spPr>
            <a:xfrm>
              <a:off x="10069817" y="5605299"/>
              <a:ext cx="4963815" cy="374600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371" y="6047239"/>
              <a:ext cx="5506557" cy="5265290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 rot="5400000">
              <a:off x="6105754" y="7727646"/>
              <a:ext cx="6030900" cy="2334545"/>
              <a:chOff x="5990312" y="10124011"/>
              <a:chExt cx="6030900" cy="2334545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5990312" y="10124011"/>
                <a:ext cx="6030900" cy="2334545"/>
                <a:chOff x="5586048" y="7511283"/>
                <a:chExt cx="6602607" cy="4932401"/>
              </a:xfrm>
            </p:grpSpPr>
            <p:sp>
              <p:nvSpPr>
                <p:cNvPr id="49" name="Arc 48"/>
                <p:cNvSpPr/>
                <p:nvPr/>
              </p:nvSpPr>
              <p:spPr>
                <a:xfrm>
                  <a:off x="8884058" y="7511283"/>
                  <a:ext cx="3304597" cy="4932401"/>
                </a:xfrm>
                <a:prstGeom prst="arc">
                  <a:avLst>
                    <a:gd name="adj1" fmla="val 10818146"/>
                    <a:gd name="adj2" fmla="val 14766511"/>
                  </a:avLst>
                </a:prstGeom>
                <a:ln w="127000">
                  <a:solidFill>
                    <a:srgbClr val="238B45"/>
                  </a:solidFill>
                  <a:headEnd type="none" w="med" len="me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Arc 49"/>
                <p:cNvSpPr/>
                <p:nvPr/>
              </p:nvSpPr>
              <p:spPr>
                <a:xfrm flipH="1">
                  <a:off x="5586048" y="7511283"/>
                  <a:ext cx="3304594" cy="4932401"/>
                </a:xfrm>
                <a:prstGeom prst="arc">
                  <a:avLst>
                    <a:gd name="adj1" fmla="val 10789707"/>
                    <a:gd name="adj2" fmla="val 14614250"/>
                  </a:avLst>
                </a:prstGeom>
                <a:ln w="127000">
                  <a:solidFill>
                    <a:srgbClr val="238B45"/>
                  </a:solidFill>
                  <a:headEnd type="none" w="med" len="me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8" name="Straight Connector 47"/>
              <p:cNvCxnSpPr/>
              <p:nvPr/>
            </p:nvCxnSpPr>
            <p:spPr>
              <a:xfrm flipH="1">
                <a:off x="8993838" y="10874480"/>
                <a:ext cx="11149" cy="1384727"/>
              </a:xfrm>
              <a:prstGeom prst="line">
                <a:avLst/>
              </a:prstGeom>
              <a:ln w="127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Flowchart: Alternate Process 51"/>
            <p:cNvSpPr/>
            <p:nvPr/>
          </p:nvSpPr>
          <p:spPr>
            <a:xfrm>
              <a:off x="4740272" y="11019552"/>
              <a:ext cx="3002753" cy="890817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>
                  <a:solidFill>
                    <a:srgbClr val="238B45"/>
                  </a:solidFill>
                </a:rPr>
                <a:t>MetaTracts</a:t>
              </a:r>
              <a:endParaRPr lang="en-US" sz="3600" dirty="0"/>
            </a:p>
          </p:txBody>
        </p:sp>
        <p:sp>
          <p:nvSpPr>
            <p:cNvPr id="46" name="Flowchart: Alternate Process 45"/>
            <p:cNvSpPr/>
            <p:nvPr/>
          </p:nvSpPr>
          <p:spPr>
            <a:xfrm>
              <a:off x="14158654" y="11910369"/>
              <a:ext cx="3995734" cy="771147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rgbClr val="238B45"/>
                  </a:solidFill>
                </a:rPr>
                <a:t>Hierarchical clustering</a:t>
              </a:r>
            </a:p>
            <a:p>
              <a:pPr algn="ctr"/>
              <a:r>
                <a:rPr lang="en-US" sz="3000" dirty="0" smtClean="0">
                  <a:solidFill>
                    <a:srgbClr val="238B45"/>
                  </a:solidFill>
                </a:rPr>
                <a:t> into 10 clusters</a:t>
              </a:r>
              <a:endParaRPr lang="en-US" sz="3000" dirty="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14158654" y="8497421"/>
              <a:ext cx="3995734" cy="771147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rgbClr val="238B45"/>
                  </a:solidFill>
                </a:rPr>
                <a:t>Hierarchical clustering</a:t>
              </a:r>
            </a:p>
            <a:p>
              <a:pPr algn="ctr"/>
              <a:r>
                <a:rPr lang="en-US" sz="3000" dirty="0" smtClean="0">
                  <a:solidFill>
                    <a:srgbClr val="238B45"/>
                  </a:solidFill>
                </a:rPr>
                <a:t> into </a:t>
              </a:r>
              <a:r>
                <a:rPr lang="en-US" sz="3000" dirty="0" smtClean="0">
                  <a:solidFill>
                    <a:srgbClr val="238B45"/>
                  </a:solidFill>
                </a:rPr>
                <a:t>15 </a:t>
              </a:r>
              <a:r>
                <a:rPr lang="en-US" sz="3000" dirty="0" smtClean="0">
                  <a:solidFill>
                    <a:srgbClr val="238B45"/>
                  </a:solidFill>
                </a:rPr>
                <a:t>clusters</a:t>
              </a:r>
              <a:endParaRPr lang="en-U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9118</TotalTime>
  <Words>594</Words>
  <Application>Microsoft Office PowerPoint</Application>
  <PresentationFormat>Custom</PresentationFormat>
  <Paragraphs>347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137</cp:revision>
  <dcterms:created xsi:type="dcterms:W3CDTF">2014-09-01T21:05:22Z</dcterms:created>
  <dcterms:modified xsi:type="dcterms:W3CDTF">2014-09-23T03:35:59Z</dcterms:modified>
</cp:coreProperties>
</file>